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-250" y="-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1CBDE7-518F-7485-A97A-AEF529ADB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0BAC73A-03AD-9BBE-8C1A-124BA3C63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BEB22A-6317-F2A4-2247-89F017868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3216-5BEF-43F1-9A10-E50505FD7C17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C1B9DC-FE43-5C93-8ED8-2AC54BCD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A92459-09FE-4E05-56B0-8B3E692F3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F1CB-F686-4F95-9FEB-DFBC2AAF4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331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5363C5-E55A-68AA-AABD-2771FDB17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AD87E5-0D74-75FF-70C2-1AD11F795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3C3841-A756-919B-47CA-91812AD0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3216-5BEF-43F1-9A10-E50505FD7C17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BA478C-88E0-EFE6-40CC-17ED84044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DADAFA-44E0-0A9F-065D-0BE1BEF57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F1CB-F686-4F95-9FEB-DFBC2AAF4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80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CE3960F-0336-56CC-AF2B-65D4DC001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316D7BD-7038-0724-C864-A95320528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F47672-353B-F85A-9438-8D266432E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3216-5BEF-43F1-9A10-E50505FD7C17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F40200-CEC3-60E9-15B7-383BBB3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152CF6-24B2-ACA5-5801-E98CB85F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F1CB-F686-4F95-9FEB-DFBC2AAF4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063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EA2BDB-3A12-A4B5-BDE7-B782B04CC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FC4AE0-F017-FE7C-15FC-7CEE80344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8E8601-BF2B-09D7-C326-DDF5881D0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3216-5BEF-43F1-9A10-E50505FD7C17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175096-4458-EF8F-B638-F357515C8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B9C200-9C4B-78A1-7B46-EBDD2844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F1CB-F686-4F95-9FEB-DFBC2AAF4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9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FC53EB-F356-5E43-3010-9A3721D28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CC5D61-F9F6-82CA-6B47-6935B694E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5B26D1-D56C-39B8-E498-7D78A77A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3216-5BEF-43F1-9A10-E50505FD7C17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474A9D-C896-E8C4-3FC9-8702B53C3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95A2CA-1394-4B3A-62F5-B86E0A5B4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F1CB-F686-4F95-9FEB-DFBC2AAF4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7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8883BB-23A8-8C9E-7927-35142148E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0D74D2-FB7A-A465-AA20-4A4943C1B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94BACF7-6C25-D53C-FA34-AE18FFC61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A71DD9-4237-E896-C502-1A18F5DD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3216-5BEF-43F1-9A10-E50505FD7C17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F6C0FF2-C0E0-3571-4D16-2F3AF3EF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734238-782C-2C15-1637-D4F8FCA79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F1CB-F686-4F95-9FEB-DFBC2AAF4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99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FF6F80-D47E-666E-2FAC-AEEF63CB2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E0A9B5-041A-A7BE-1A80-85739F8E6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7BD78C4-8C83-5024-788A-72E13293F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64E058F-8B6B-84C3-2E83-801CF149E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4D06E18-8A62-FB23-897E-E7DE95684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B8E80B7-5459-301A-615B-1BBBE92D9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3216-5BEF-43F1-9A10-E50505FD7C17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BD898B1-BFAD-C660-902F-352301059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FD052A0-660A-E9B9-D16C-0EA7A561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F1CB-F686-4F95-9FEB-DFBC2AAF4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36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ED9BB9-A316-BD20-948D-D5A8B2CB8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CAE9111-E6E1-EB80-202D-D0B5A160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3216-5BEF-43F1-9A10-E50505FD7C17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97BA329-97CC-2843-6C0E-C67D58FD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DD83ED8-3B36-CE90-4187-5DEAD668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F1CB-F686-4F95-9FEB-DFBC2AAF4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F932AE-0A7C-731B-7B19-DA08372A5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3216-5BEF-43F1-9A10-E50505FD7C17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CEA9D9C-2BC0-B302-ED7C-B684FF27A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577DA9-E1E8-6595-9124-7616AF6D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F1CB-F686-4F95-9FEB-DFBC2AAF4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888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379A1A-C08F-E78E-C92C-0084A52B1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D6A851-44ED-435B-9D7C-B2C0E226C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2C0478-F96A-A61F-F3E0-F1E40C6EA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7D6CDD9-A6B5-A5DA-498E-517084BF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3216-5BEF-43F1-9A10-E50505FD7C17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4F64265-2750-4DC1-4CC1-20724C43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430446-F9AD-8705-B4EF-6F4D86297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F1CB-F686-4F95-9FEB-DFBC2AAF4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04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2CE91B-ED73-1148-DF03-82268E5C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CD68A0D-B91E-DE91-7174-9DFC8742D5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4869580-24F7-9626-7844-1CF5355F0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31A81D-F318-E1F0-F202-7FAFF9963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3216-5BEF-43F1-9A10-E50505FD7C17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D65A4A-9F15-062A-7A49-C14B575E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D15FF19-0847-BAC0-C626-CB3F8854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F1CB-F686-4F95-9FEB-DFBC2AAF4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247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86F735D-EA0C-6665-8613-FD8EA5405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B00611-A759-49F6-1C33-5A384B3B4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DF30C3-C2E8-B5F8-B9F0-49DE80EEF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913216-5BEF-43F1-9A10-E50505FD7C17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65F1FD-8056-5AB4-12D4-5D0A284D3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3E3EF7-BD9D-11A9-E68C-6F3EA981D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FBF1CB-F686-4F95-9FEB-DFBC2AAF4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64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AA67C3D-6D28-4C64-81F8-295FC9396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Immagine 2" descr="Immagine che contiene testo, Carattere, Elementi grafici, logo">
            <a:extLst>
              <a:ext uri="{FF2B5EF4-FFF2-40B4-BE49-F238E27FC236}">
                <a16:creationId xmlns:a16="http://schemas.microsoft.com/office/drawing/2014/main" id="{774067BB-0034-08BB-52E2-BDC18F0D63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r="160"/>
          <a:stretch/>
        </p:blipFill>
        <p:spPr>
          <a:xfrm>
            <a:off x="8080629" y="-54231"/>
            <a:ext cx="4173318" cy="1700151"/>
          </a:xfrm>
          <a:custGeom>
            <a:avLst/>
            <a:gdLst/>
            <a:ahLst/>
            <a:cxnLst/>
            <a:rect l="l" t="t" r="r" b="b"/>
            <a:pathLst>
              <a:path w="9526226" h="3405188">
                <a:moveTo>
                  <a:pt x="1617925" y="0"/>
                </a:moveTo>
                <a:lnTo>
                  <a:pt x="2711158" y="0"/>
                </a:lnTo>
                <a:lnTo>
                  <a:pt x="3027357" y="0"/>
                </a:lnTo>
                <a:lnTo>
                  <a:pt x="3491324" y="0"/>
                </a:lnTo>
                <a:lnTo>
                  <a:pt x="5200853" y="0"/>
                </a:lnTo>
                <a:lnTo>
                  <a:pt x="9526226" y="0"/>
                </a:lnTo>
                <a:lnTo>
                  <a:pt x="9526226" y="3405188"/>
                </a:lnTo>
                <a:lnTo>
                  <a:pt x="0" y="3405188"/>
                </a:lnTo>
                <a:lnTo>
                  <a:pt x="1596" y="3337395"/>
                </a:lnTo>
                <a:cubicBezTo>
                  <a:pt x="68390" y="1928213"/>
                  <a:pt x="632836" y="708413"/>
                  <a:pt x="1595801" y="14997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4283919-7E00-4FC2-BFC9-3F56E5880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64294" y="0"/>
            <a:ext cx="1953741" cy="3405188"/>
          </a:xfrm>
          <a:custGeom>
            <a:avLst/>
            <a:gdLst>
              <a:gd name="connsiteX0" fmla="*/ 340960 w 1953741"/>
              <a:gd name="connsiteY0" fmla="*/ 0 h 3405188"/>
              <a:gd name="connsiteX1" fmla="*/ 0 w 1953741"/>
              <a:gd name="connsiteY1" fmla="*/ 0 h 3405188"/>
              <a:gd name="connsiteX2" fmla="*/ 0 w 1953741"/>
              <a:gd name="connsiteY2" fmla="*/ 1 h 3405188"/>
              <a:gd name="connsiteX3" fmla="*/ 121075 w 1953741"/>
              <a:gd name="connsiteY3" fmla="*/ 1 h 3405188"/>
              <a:gd name="connsiteX4" fmla="*/ 143661 w 1953741"/>
              <a:gd name="connsiteY4" fmla="*/ 14998 h 3405188"/>
              <a:gd name="connsiteX5" fmla="*/ 1771120 w 1953741"/>
              <a:gd name="connsiteY5" fmla="*/ 3337396 h 3405188"/>
              <a:gd name="connsiteX6" fmla="*/ 1772750 w 1953741"/>
              <a:gd name="connsiteY6" fmla="*/ 3405188 h 3405188"/>
              <a:gd name="connsiteX7" fmla="*/ 1953741 w 1953741"/>
              <a:gd name="connsiteY7" fmla="*/ 3405188 h 3405188"/>
              <a:gd name="connsiteX8" fmla="*/ 1937324 w 1953741"/>
              <a:gd name="connsiteY8" fmla="*/ 3058183 h 3405188"/>
              <a:gd name="connsiteX9" fmla="*/ 363084 w 1953741"/>
              <a:gd name="connsiteY9" fmla="*/ 14997 h 340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3741" h="3405188">
                <a:moveTo>
                  <a:pt x="340960" y="0"/>
                </a:moveTo>
                <a:lnTo>
                  <a:pt x="0" y="0"/>
                </a:lnTo>
                <a:lnTo>
                  <a:pt x="0" y="1"/>
                </a:lnTo>
                <a:lnTo>
                  <a:pt x="121075" y="1"/>
                </a:lnTo>
                <a:lnTo>
                  <a:pt x="143661" y="14998"/>
                </a:lnTo>
                <a:cubicBezTo>
                  <a:pt x="1126713" y="708414"/>
                  <a:pt x="1702933" y="1928214"/>
                  <a:pt x="1771120" y="3337396"/>
                </a:cubicBezTo>
                <a:lnTo>
                  <a:pt x="1772750" y="3405188"/>
                </a:lnTo>
                <a:lnTo>
                  <a:pt x="1953741" y="3405188"/>
                </a:lnTo>
                <a:lnTo>
                  <a:pt x="1937324" y="3058183"/>
                </a:lnTo>
                <a:cubicBezTo>
                  <a:pt x="1813464" y="1767912"/>
                  <a:pt x="1261851" y="662186"/>
                  <a:pt x="36308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Immagine 3" descr="Immagine che contiene persona, Lavoro, interno, computer&#10;&#10;Descrizione generata automaticamente">
            <a:extLst>
              <a:ext uri="{FF2B5EF4-FFF2-40B4-BE49-F238E27FC236}">
                <a16:creationId xmlns:a16="http://schemas.microsoft.com/office/drawing/2014/main" id="{E6F8A2AD-7EB9-0D1A-5739-AF1D47C42F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/>
          <a:stretch/>
        </p:blipFill>
        <p:spPr>
          <a:xfrm>
            <a:off x="7894321" y="1568245"/>
            <a:ext cx="4297680" cy="1459435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217FF4A-5EDF-43B7-90EE-BDD9F1E9E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60676" y="3452813"/>
            <a:ext cx="2740990" cy="3405187"/>
          </a:xfrm>
          <a:custGeom>
            <a:avLst/>
            <a:gdLst>
              <a:gd name="connsiteX0" fmla="*/ 2737014 w 2740990"/>
              <a:gd name="connsiteY0" fmla="*/ 0 h 3405187"/>
              <a:gd name="connsiteX1" fmla="*/ 2550901 w 2740990"/>
              <a:gd name="connsiteY1" fmla="*/ 0 h 3405187"/>
              <a:gd name="connsiteX2" fmla="*/ 2554960 w 2740990"/>
              <a:gd name="connsiteY2" fmla="*/ 168844 h 3405187"/>
              <a:gd name="connsiteX3" fmla="*/ 641512 w 2740990"/>
              <a:gd name="connsiteY3" fmla="*/ 2922002 h 3405187"/>
              <a:gd name="connsiteX4" fmla="*/ 114085 w 2740990"/>
              <a:gd name="connsiteY4" fmla="*/ 3327787 h 3405187"/>
              <a:gd name="connsiteX5" fmla="*/ 0 w 2740990"/>
              <a:gd name="connsiteY5" fmla="*/ 3405187 h 3405187"/>
              <a:gd name="connsiteX6" fmla="*/ 24734 w 2740990"/>
              <a:gd name="connsiteY6" fmla="*/ 3405187 h 3405187"/>
              <a:gd name="connsiteX7" fmla="*/ 238236 w 2740990"/>
              <a:gd name="connsiteY7" fmla="*/ 3405187 h 3405187"/>
              <a:gd name="connsiteX8" fmla="*/ 349992 w 2740990"/>
              <a:gd name="connsiteY8" fmla="*/ 3327786 h 3405187"/>
              <a:gd name="connsiteX9" fmla="*/ 866640 w 2740990"/>
              <a:gd name="connsiteY9" fmla="*/ 2922001 h 3405187"/>
              <a:gd name="connsiteX10" fmla="*/ 2740990 w 2740990"/>
              <a:gd name="connsiteY10" fmla="*/ 168843 h 34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0990" h="3405187">
                <a:moveTo>
                  <a:pt x="2737014" y="0"/>
                </a:moveTo>
                <a:lnTo>
                  <a:pt x="2550901" y="0"/>
                </a:lnTo>
                <a:lnTo>
                  <a:pt x="2554960" y="168844"/>
                </a:lnTo>
                <a:cubicBezTo>
                  <a:pt x="2554960" y="1516319"/>
                  <a:pt x="1606862" y="2150027"/>
                  <a:pt x="641512" y="2922002"/>
                </a:cubicBezTo>
                <a:cubicBezTo>
                  <a:pt x="465716" y="3062585"/>
                  <a:pt x="291530" y="3200296"/>
                  <a:pt x="114085" y="3327787"/>
                </a:cubicBezTo>
                <a:lnTo>
                  <a:pt x="0" y="3405187"/>
                </a:lnTo>
                <a:lnTo>
                  <a:pt x="24734" y="3405187"/>
                </a:lnTo>
                <a:lnTo>
                  <a:pt x="238236" y="3405187"/>
                </a:lnTo>
                <a:lnTo>
                  <a:pt x="349992" y="3327786"/>
                </a:lnTo>
                <a:cubicBezTo>
                  <a:pt x="523810" y="3200295"/>
                  <a:pt x="694437" y="3062584"/>
                  <a:pt x="866640" y="2922001"/>
                </a:cubicBezTo>
                <a:cubicBezTo>
                  <a:pt x="1812265" y="2150026"/>
                  <a:pt x="2740990" y="1516318"/>
                  <a:pt x="2740990" y="16884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Immagine 5" descr="Immagine che contiene testo, Banconota, Denaro, soldi&#10;&#10;Descrizione generata automaticamente">
            <a:extLst>
              <a:ext uri="{FF2B5EF4-FFF2-40B4-BE49-F238E27FC236}">
                <a16:creationId xmlns:a16="http://schemas.microsoft.com/office/drawing/2014/main" id="{C98C8303-7073-35B3-566A-77D684862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80" y="2946775"/>
            <a:ext cx="2011252" cy="1130852"/>
          </a:xfrm>
          <a:prstGeom prst="rect">
            <a:avLst/>
          </a:prstGeom>
        </p:spPr>
      </p:pic>
      <p:pic>
        <p:nvPicPr>
          <p:cNvPr id="8" name="Immagine 7" descr="Immagine che contiene vestiti, persona, Viso umano, ruota&#10;&#10;Descrizione generata automaticamente">
            <a:extLst>
              <a:ext uri="{FF2B5EF4-FFF2-40B4-BE49-F238E27FC236}">
                <a16:creationId xmlns:a16="http://schemas.microsoft.com/office/drawing/2014/main" id="{0484A20C-D186-C65E-53EA-32C3A2D3F8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73" y="-98937"/>
            <a:ext cx="2680277" cy="2060012"/>
          </a:xfrm>
          <a:prstGeom prst="rect">
            <a:avLst/>
          </a:prstGeom>
        </p:spPr>
      </p:pic>
      <p:pic>
        <p:nvPicPr>
          <p:cNvPr id="12" name="Immagine 11" descr="Immagine che contiene persona, Accessorio di moda, vestiti, testo&#10;&#10;Descrizione generata automaticamente">
            <a:extLst>
              <a:ext uri="{FF2B5EF4-FFF2-40B4-BE49-F238E27FC236}">
                <a16:creationId xmlns:a16="http://schemas.microsoft.com/office/drawing/2014/main" id="{379FEB08-3235-AD6C-6984-EBA8DDCE65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02" y="-16054"/>
            <a:ext cx="2962275" cy="1925048"/>
          </a:xfrm>
          <a:prstGeom prst="rect">
            <a:avLst/>
          </a:prstGeom>
        </p:spPr>
      </p:pic>
      <p:pic>
        <p:nvPicPr>
          <p:cNvPr id="16" name="Immagine 15" descr="Immagine che contiene testo, medico, persona, assistenza sanitaria">
            <a:extLst>
              <a:ext uri="{FF2B5EF4-FFF2-40B4-BE49-F238E27FC236}">
                <a16:creationId xmlns:a16="http://schemas.microsoft.com/office/drawing/2014/main" id="{4C97DEB6-248D-2DD6-E826-5BF5767786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" y="-54231"/>
            <a:ext cx="2362973" cy="2267573"/>
          </a:xfrm>
          <a:prstGeom prst="rect">
            <a:avLst/>
          </a:prstGeom>
        </p:spPr>
      </p:pic>
      <p:pic>
        <p:nvPicPr>
          <p:cNvPr id="19" name="Immagine 18" descr="Immagine che contiene testo, mammifero, clipart, vestiti&#10;&#10;Descrizione generata automaticamente">
            <a:extLst>
              <a:ext uri="{FF2B5EF4-FFF2-40B4-BE49-F238E27FC236}">
                <a16:creationId xmlns:a16="http://schemas.microsoft.com/office/drawing/2014/main" id="{B49E2C69-EE03-7E88-234D-ABF17A3E78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29" y="2139212"/>
            <a:ext cx="2680277" cy="2627202"/>
          </a:xfrm>
          <a:prstGeom prst="rect">
            <a:avLst/>
          </a:prstGeom>
        </p:spPr>
      </p:pic>
      <p:pic>
        <p:nvPicPr>
          <p:cNvPr id="21" name="Immagine 20" descr="Immagine che contiene testo, vestiti&#10;&#10;Descrizione generata automaticamente">
            <a:extLst>
              <a:ext uri="{FF2B5EF4-FFF2-40B4-BE49-F238E27FC236}">
                <a16:creationId xmlns:a16="http://schemas.microsoft.com/office/drawing/2014/main" id="{6524B552-D92F-0018-CA85-E1945B57C0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109" y="4758387"/>
            <a:ext cx="2529722" cy="2107640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95C86F5-CD14-91FF-364A-129B4D6BB3A7}"/>
              </a:ext>
            </a:extLst>
          </p:cNvPr>
          <p:cNvSpPr txBox="1"/>
          <p:nvPr/>
        </p:nvSpPr>
        <p:spPr>
          <a:xfrm>
            <a:off x="2680277" y="4502760"/>
            <a:ext cx="9808903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400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Patrizia Macchia </a:t>
            </a:r>
            <a:r>
              <a:rPr lang="it-IT" sz="1400" dirty="0">
                <a:solidFill>
                  <a:srgbClr val="222222"/>
                </a:solidFill>
                <a:latin typeface="Arial" panose="020B0604020202020204" pitchFamily="34" charset="0"/>
              </a:rPr>
              <a:t>Università di Torino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400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Giulio Fornero </a:t>
            </a:r>
            <a:r>
              <a:rPr lang="it-IT" sz="1400" dirty="0">
                <a:solidFill>
                  <a:srgbClr val="222222"/>
                </a:solidFill>
                <a:latin typeface="Arial" panose="020B0604020202020204" pitchFamily="34" charset="0"/>
              </a:rPr>
              <a:t>Direttore sanitario di Camminare insieme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400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Claudio Lucia </a:t>
            </a:r>
            <a:r>
              <a:rPr lang="it-IT" sz="1400" dirty="0">
                <a:solidFill>
                  <a:srgbClr val="222222"/>
                </a:solidFill>
                <a:latin typeface="Arial" panose="020B0604020202020204" pitchFamily="34" charset="0"/>
              </a:rPr>
              <a:t>Presidente OMCEO</a:t>
            </a:r>
            <a:r>
              <a:rPr lang="it-IT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Asti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Ivan Bufalo </a:t>
            </a:r>
            <a:r>
              <a:rPr lang="it-IT" sz="1600" dirty="0"/>
              <a:t>Presidente Coordinamento regionale degli ordini delle prof. Inf. del Piemonte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Stefania Calcari </a:t>
            </a:r>
            <a:r>
              <a:rPr lang="it-IT" sz="1600" dirty="0"/>
              <a:t>Presidente OPI Asti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400" b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Mara Scagni </a:t>
            </a:r>
            <a:r>
              <a:rPr lang="it-IT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Segretaria regionale  Cittadinanzattiva Piemonte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400" b="0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Salvatore Rao </a:t>
            </a:r>
            <a:r>
              <a:rPr lang="it-IT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Presidente Associazione La Bottega del Possibile</a:t>
            </a:r>
          </a:p>
          <a:p>
            <a:endParaRPr lang="it-IT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A10FE1-1335-96B3-3932-7A8BA86E15FE}"/>
              </a:ext>
            </a:extLst>
          </p:cNvPr>
          <p:cNvSpPr txBox="1"/>
          <p:nvPr/>
        </p:nvSpPr>
        <p:spPr>
          <a:xfrm>
            <a:off x="2417551" y="2388507"/>
            <a:ext cx="634523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215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MS Mincho" panose="02020609040205080304" pitchFamily="49" charset="-128"/>
                <a:cs typeface="Arial" panose="020B0604020202020204" pitchFamily="34" charset="0"/>
              </a:rPr>
              <a:t>L’ ASL e l’assistenza territoriale : debolezze e fragilità di un sistema da ripensare. La professione dell’infermiere in Italia ed in Europa</a:t>
            </a:r>
            <a:r>
              <a:rPr lang="it-IT" sz="2800" dirty="0">
                <a:solidFill>
                  <a:srgbClr val="215F9A"/>
                </a:solidFill>
                <a:effectLst/>
                <a:latin typeface="Monotype Corsiva" panose="03010101010201010101" pitchFamily="66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                                                                                                                                            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Uni-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Astiss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14 marzo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h 14.30/17.30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                        Link per il collegamento: https://unito.webex.com/meet/patrizia.macchia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33995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103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9" baseType="lpstr">
      <vt:lpstr>Meiryo</vt:lpstr>
      <vt:lpstr>Aptos</vt:lpstr>
      <vt:lpstr>Aptos Display</vt:lpstr>
      <vt:lpstr>Arial</vt:lpstr>
      <vt:lpstr>Monotype Corsiva</vt:lpstr>
      <vt:lpstr>Times New Roman</vt:lpstr>
      <vt:lpstr>Wingdings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Patrizia Elisabetta Macchia</dc:creator>
  <cp:lastModifiedBy>Patrizia Elisabetta Macchia</cp:lastModifiedBy>
  <cp:revision>16</cp:revision>
  <dcterms:created xsi:type="dcterms:W3CDTF">2024-03-01T16:28:38Z</dcterms:created>
  <dcterms:modified xsi:type="dcterms:W3CDTF">2024-03-11T23:52:03Z</dcterms:modified>
</cp:coreProperties>
</file>