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B06E34-D668-037A-4BE3-82CFB2756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F2AD39-E7DD-A9E2-0EFC-947D42F9E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C3AB9E-AF60-8112-7D84-90420949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8E82CC-0A8A-A756-3EF2-5BD41916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AAE247-B2E7-FC8A-04E8-D7CF7816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5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B5F57-9D4A-8B7E-5220-BD32C5FF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1F41A3-739D-D1D7-4500-3F3675B65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914B5C-5538-FEFE-1035-5BDE142D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B5C2BD-CB49-5E3D-ABE3-527BC6AE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01AD9F-761F-F869-F8FD-5553BD53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59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53D19B-F63D-0ADA-CA57-C725040E4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481EAC2-05B5-BFFF-B023-4DE5FA52C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030334-0FCD-94F2-29D3-5F4BE745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731207-AAA6-4B51-03C5-37C3B23B6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26A312-2508-5556-55C9-0A466C31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48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734B60-1082-4548-87E2-631EE8C2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BF3321-C02E-F702-FA05-6786BC99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D36C72-D8FC-0BC2-811C-B7290E23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24D26F-0B7F-5C94-FEED-BE5B8E8E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8B3B68-99DA-DEAD-71EC-161695AF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8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BBFE9-35E2-960F-826C-167B3E5B7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4F988C-63AE-2F74-66CE-EEB545A61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62EDAC-9C7A-F1B0-0D4B-63AF1B793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19D3D1-F86E-5CB2-F379-091BD6FB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AB5B6E-2922-205F-6B0C-8136C0FD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23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3C6FC3-201B-A32F-B29D-49C9AD173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731F4A-3306-C390-056E-A215C94B3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787CC9-064B-0695-34E7-33840570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14E4C3-5F96-5FA5-98A9-E8A2BFE9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81C070-6943-3F2E-A960-2DE17068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2E8721-8E71-21D9-9629-52B3BAD3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99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60793A-48A0-C66D-122C-1E369CD6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F7821F-F099-E347-65A3-38CF6CFF2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C738EB-8301-ACDB-15BD-1986B6CAC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69999D-9A23-971A-15A3-AE30FA6BD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BF07C20-32DB-4158-9BEA-CDCF562AA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6078F9-4772-24F9-1356-6BBE8C12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A3D1E35-98D5-06D7-3696-F5991FF9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BD85066-5597-1A01-98E3-ACF43E77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68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A93C6-3EB2-D28C-E343-A7E0851A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5C67C3-6FA0-D5F5-9AAC-F7F869E4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C36251-EC61-F2FB-67F7-3874E6BB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9F7191-FF23-A6C9-43D2-A45D00C0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84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6E0DC6C-8179-F9E6-D0EA-D6E02DE4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19F92FC-3C62-48FF-6892-58E5FBA1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6C3BDD-15CA-ECF9-5ED1-B5632B33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04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284866-73EA-B768-4263-C344688B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A06DB3-3519-0962-8532-DD7D67AE8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A774C7-D649-0B0E-172A-8E95B664C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C3D88A-E006-EF46-3D84-688C7C6C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FD7FD0-AE1C-38BC-19BB-0E65DAD1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0872A6-2F83-065C-35D5-67068F10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47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BC4FF0-EABF-AC43-6273-81B102AD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E4F99C3-0504-F10A-EB19-953346AD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51982E-89D0-DF58-C2D6-BDB22C69A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B8404D-8E6B-A9FB-AF66-826415CB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B2CD93-E48B-E04B-EE1F-67D2C249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E6D5E2-7981-A5FF-4DA5-0D0964122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93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D17628-407B-2BF3-E43A-B3120EF2F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6881DC-0A99-E0DC-6007-BF3683005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2CBB1C-2442-64A4-BA4E-7BE5CCC7A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CCE9-32A2-4A89-941F-9F83A08ACE6C}" type="datetimeFigureOut">
              <a:rPr lang="it-IT" smtClean="0"/>
              <a:t>11/01/2023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A3A7F4-F633-0F0E-86B2-58D1E1DA1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7E29DC-30C9-5283-1837-C994BA0F5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EE0D-D032-4C3F-B938-D39F95BE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0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1586252-1B98-4D7B-9C3A-40A2DC85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 noProof="0"/>
              <a:t>20XX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2D45EF-D63E-4BCE-B4CE-E5467D24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it-IT" noProof="0" smtClean="0"/>
              <a:t>1</a:t>
            </a:fld>
            <a:endParaRPr lang="it-IT" noProof="0"/>
          </a:p>
        </p:txBody>
      </p:sp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4B12C381-A45E-4188-B005-C399E59EC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5" y="47129"/>
            <a:ext cx="2321169" cy="2882349"/>
          </a:xfrm>
          <a:prstGeom prst="rect">
            <a:avLst/>
          </a:prstGeom>
        </p:spPr>
      </p:pic>
      <p:pic>
        <p:nvPicPr>
          <p:cNvPr id="8" name="Immagine 7" descr="Immagine che contiene testo, esterni, persone, folla&#10;&#10;Descrizione generata automaticamente">
            <a:extLst>
              <a:ext uri="{FF2B5EF4-FFF2-40B4-BE49-F238E27FC236}">
                <a16:creationId xmlns:a16="http://schemas.microsoft.com/office/drawing/2014/main" id="{B29D49BB-F28F-4A71-920B-F763F02CB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5370"/>
            <a:ext cx="2610138" cy="1850231"/>
          </a:xfrm>
          <a:prstGeom prst="rect">
            <a:avLst/>
          </a:prstGeom>
        </p:spPr>
      </p:pic>
      <p:pic>
        <p:nvPicPr>
          <p:cNvPr id="10" name="Immagine 9" descr="Immagine che contiene testo, donna, persona&#10;&#10;Descrizione generata automaticamente">
            <a:extLst>
              <a:ext uri="{FF2B5EF4-FFF2-40B4-BE49-F238E27FC236}">
                <a16:creationId xmlns:a16="http://schemas.microsoft.com/office/drawing/2014/main" id="{21A96F91-EC5A-43F5-9552-89ED7CD73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0033" y="0"/>
            <a:ext cx="2884241" cy="1546143"/>
          </a:xfrm>
          <a:prstGeom prst="rect">
            <a:avLst/>
          </a:prstGeom>
        </p:spPr>
      </p:pic>
      <p:pic>
        <p:nvPicPr>
          <p:cNvPr id="12" name="Immagine 11" descr="Immagine che contiene testo, esterni, nero&#10;&#10;Descrizione generata automaticamente">
            <a:extLst>
              <a:ext uri="{FF2B5EF4-FFF2-40B4-BE49-F238E27FC236}">
                <a16:creationId xmlns:a16="http://schemas.microsoft.com/office/drawing/2014/main" id="{AC6CAABB-3BC2-459C-B4D9-AADB7E692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0463" y="3655906"/>
            <a:ext cx="3290885" cy="1462688"/>
          </a:xfrm>
          <a:prstGeom prst="rect">
            <a:avLst/>
          </a:prstGeom>
        </p:spPr>
      </p:pic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DE746425-AE87-4CF1-9198-2F4561365D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5027" y="1633852"/>
            <a:ext cx="3290885" cy="1850231"/>
          </a:xfrm>
          <a:prstGeom prst="rect">
            <a:avLst/>
          </a:prstGeom>
        </p:spPr>
      </p:pic>
      <p:pic>
        <p:nvPicPr>
          <p:cNvPr id="18" name="Immagine 17" descr="Immagine che contiene testo, segnale, gruppo, striscione&#10;&#10;Descrizione generata automaticamente">
            <a:extLst>
              <a:ext uri="{FF2B5EF4-FFF2-40B4-BE49-F238E27FC236}">
                <a16:creationId xmlns:a16="http://schemas.microsoft.com/office/drawing/2014/main" id="{2C455407-C851-4A64-AD1D-B1A248ED3C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652" y="3079511"/>
            <a:ext cx="2235994" cy="1605826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F713AAA-DB4C-4663-A7B0-1F3A459E4826}"/>
              </a:ext>
            </a:extLst>
          </p:cNvPr>
          <p:cNvSpPr txBox="1"/>
          <p:nvPr/>
        </p:nvSpPr>
        <p:spPr>
          <a:xfrm>
            <a:off x="2465575" y="299686"/>
            <a:ext cx="6244266" cy="6089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i="1" dirty="0">
                <a:solidFill>
                  <a:srgbClr val="FF0000"/>
                </a:solidFill>
                <a:latin typeface="Vijaya" panose="02020604020202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L’obiezione di coscienza e la libertà personale in sanità. </a:t>
            </a:r>
          </a:p>
          <a:p>
            <a:pPr algn="ctr"/>
            <a:r>
              <a:rPr lang="it-IT" sz="3200" b="1" i="1" dirty="0">
                <a:solidFill>
                  <a:srgbClr val="FF0000"/>
                </a:solidFill>
                <a:latin typeface="Vijaya" panose="02020604020202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Ammissibilità e limiti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Macchia (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Torino) </a:t>
            </a:r>
            <a:r>
              <a:rPr lang="it-IT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Introduzione </a:t>
            </a:r>
            <a:endParaRPr lang="it-IT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Barbero (Direttore S.C Ostetricia e Ginecologia - Direttore D.M.I. - ASL AT ) </a:t>
            </a:r>
            <a:r>
              <a:rPr lang="it-IT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L’attuazione dell’obiezione di coscienza in sanità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Rimedio (Comitato Etico di Novara) </a:t>
            </a:r>
            <a:r>
              <a:rPr lang="it-IT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posizione della  bioetica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Ciero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 Giornalista, Scrittrice) "</a:t>
            </a:r>
            <a:r>
              <a:rPr lang="it-IT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diritto di scegliere. Storie e riflessioni oltre la retorica"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it-IT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it-IT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gennaio 2023  h 14.30/17.30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Corso di Laurea in  Infermieristica- Polo Universitario di Asti.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per il collegamento: https://unito.webex.com/meet/patrizia.macchia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magine 10" descr="Immagine che contiene testo, esterni, albero, segnale&#10;&#10;Descrizione generata automaticamente">
            <a:extLst>
              <a:ext uri="{FF2B5EF4-FFF2-40B4-BE49-F238E27FC236}">
                <a16:creationId xmlns:a16="http://schemas.microsoft.com/office/drawing/2014/main" id="{27DB9542-CE7D-4160-82A4-7101241F7F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40" y="5257037"/>
            <a:ext cx="3917660" cy="1514475"/>
          </a:xfrm>
          <a:prstGeom prst="rect">
            <a:avLst/>
          </a:prstGeom>
          <a:scene3d>
            <a:camera prst="orthographicFront">
              <a:rot lat="3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757993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Vijaya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Patrizia Macchia</dc:creator>
  <cp:lastModifiedBy>Utente Windows</cp:lastModifiedBy>
  <cp:revision>20</cp:revision>
  <dcterms:created xsi:type="dcterms:W3CDTF">2023-01-06T11:40:16Z</dcterms:created>
  <dcterms:modified xsi:type="dcterms:W3CDTF">2023-01-11T08:41:46Z</dcterms:modified>
</cp:coreProperties>
</file>